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75" d="100"/>
          <a:sy n="75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98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1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8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8054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583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021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365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638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69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88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33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6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43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68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75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09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74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D1098-F89F-4548-A145-AF2690E07147}" type="datetimeFigureOut">
              <a:rPr lang="ru-RU" smtClean="0"/>
              <a:t>06.05.2022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E49B7-6528-4595-BA14-96901A9A65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846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B9AA3-1AB8-2C8E-6205-4DE193CEE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Сайт с постами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A5E10B-652D-21BD-EC80-7958C7D87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933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7C344-5D23-40EA-F25A-1128538F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чужого профиля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75EA4E-8488-15FA-9A16-447E93082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735" y="1787971"/>
            <a:ext cx="8200530" cy="4095994"/>
          </a:xfrm>
        </p:spPr>
      </p:pic>
    </p:spTree>
    <p:extLst>
      <p:ext uri="{BB962C8B-B14F-4D97-AF65-F5344CB8AC3E}">
        <p14:creationId xmlns:p14="http://schemas.microsoft.com/office/powerpoint/2010/main" val="2741773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45CA9-B5C5-57D9-D492-287E3A74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4" y="2765839"/>
            <a:ext cx="10353761" cy="1326321"/>
          </a:xfrm>
        </p:spPr>
        <p:txBody>
          <a:bodyPr>
            <a:normAutofit/>
          </a:bodyPr>
          <a:lstStyle/>
          <a:p>
            <a:r>
              <a:rPr lang="ru-RU" sz="4800" dirty="0" err="1"/>
              <a:t>Конец:D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B42BBC-FC19-7E54-ED72-A3873AA69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4914900"/>
            <a:ext cx="419705" cy="8763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99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E986B-7FCB-6A86-50E7-16B55E98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Внешний вид сайта</a:t>
            </a:r>
            <a:br>
              <a:rPr lang="ru-RU" dirty="0"/>
            </a:br>
            <a:r>
              <a:rPr lang="ru-RU" dirty="0"/>
              <a:t>Главная страница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FD57C96-C58D-0ACB-2092-5D811155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F5C036-AABE-9019-2943-96E3997E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94" y="1883784"/>
            <a:ext cx="9323362" cy="46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DC07B-7435-6152-24C0-184317EB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поста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7C5F63-307D-86A5-1911-10BF655AC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922" y="1976781"/>
            <a:ext cx="8099506" cy="4028661"/>
          </a:xfrm>
        </p:spPr>
      </p:pic>
    </p:spTree>
    <p:extLst>
      <p:ext uri="{BB962C8B-B14F-4D97-AF65-F5344CB8AC3E}">
        <p14:creationId xmlns:p14="http://schemas.microsoft.com/office/powerpoint/2010/main" val="3321059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6D7B1-8F1A-AEC0-5F85-32E48559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всех постов на сайте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CAEC59-4A41-330D-383D-2CDFC428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404" y="1935921"/>
            <a:ext cx="8509191" cy="4245732"/>
          </a:xfrm>
        </p:spPr>
      </p:pic>
    </p:spTree>
    <p:extLst>
      <p:ext uri="{BB962C8B-B14F-4D97-AF65-F5344CB8AC3E}">
        <p14:creationId xmlns:p14="http://schemas.microsoft.com/office/powerpoint/2010/main" val="2674642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0369FC-6A0C-9A95-0A4E-26807A33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	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16263D4-8616-C96A-6E5A-EA6BDDF81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744" y="1801271"/>
            <a:ext cx="8039861" cy="4003181"/>
          </a:xfrm>
        </p:spPr>
      </p:pic>
    </p:spTree>
    <p:extLst>
      <p:ext uri="{BB962C8B-B14F-4D97-AF65-F5344CB8AC3E}">
        <p14:creationId xmlns:p14="http://schemas.microsoft.com/office/powerpoint/2010/main" val="3210169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FF6BD-BA8A-A99C-6A5E-13407025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Вход на сайт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8DD958-A322-E160-4F9F-7E0A2639C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048" y="1935921"/>
            <a:ext cx="8283904" cy="4133323"/>
          </a:xfrm>
        </p:spPr>
      </p:pic>
    </p:spTree>
    <p:extLst>
      <p:ext uri="{BB962C8B-B14F-4D97-AF65-F5344CB8AC3E}">
        <p14:creationId xmlns:p14="http://schemas.microsoft.com/office/powerpoint/2010/main" val="373327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62A590-9125-7428-DD82-F31EB26F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своего профиля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089E74-01D9-BC46-AD15-FB240F960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300" y="1951604"/>
            <a:ext cx="8257400" cy="4120099"/>
          </a:xfrm>
        </p:spPr>
      </p:pic>
    </p:spTree>
    <p:extLst>
      <p:ext uri="{BB962C8B-B14F-4D97-AF65-F5344CB8AC3E}">
        <p14:creationId xmlns:p14="http://schemas.microsoft.com/office/powerpoint/2010/main" val="36540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2B757-8B97-1A37-9CFA-592DB7A2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Все профили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3B2ACB-06F7-B91F-B095-6CE2B48B1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636" y="1935921"/>
            <a:ext cx="7734728" cy="3855279"/>
          </a:xfrm>
        </p:spPr>
      </p:pic>
    </p:spTree>
    <p:extLst>
      <p:ext uri="{BB962C8B-B14F-4D97-AF65-F5344CB8AC3E}">
        <p14:creationId xmlns:p14="http://schemas.microsoft.com/office/powerpoint/2010/main" val="60188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5CFC1-23FF-4C47-331F-74C2A49C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по имени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38496DC-0C3D-3D2A-6547-8412695A1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282" y="2022504"/>
            <a:ext cx="8469435" cy="4225896"/>
          </a:xfrm>
        </p:spPr>
      </p:pic>
    </p:spTree>
    <p:extLst>
      <p:ext uri="{BB962C8B-B14F-4D97-AF65-F5344CB8AC3E}">
        <p14:creationId xmlns:p14="http://schemas.microsoft.com/office/powerpoint/2010/main" val="73612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Дамаск</Template>
  <TotalTime>94</TotalTime>
  <Words>35</Words>
  <Application>Microsoft Office PowerPoint</Application>
  <PresentationFormat>Широкоэкранный</PresentationFormat>
  <Paragraphs>11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Rockwell</vt:lpstr>
      <vt:lpstr>Damask</vt:lpstr>
      <vt:lpstr>Сайт с постами</vt:lpstr>
      <vt:lpstr>Внешний вид сайта Главная страница</vt:lpstr>
      <vt:lpstr>Создание поста</vt:lpstr>
      <vt:lpstr>Просмотр всех постов на сайте</vt:lpstr>
      <vt:lpstr>Регистрация </vt:lpstr>
      <vt:lpstr>Вход на сайт</vt:lpstr>
      <vt:lpstr>Просмотр своего профиля</vt:lpstr>
      <vt:lpstr>Все профили</vt:lpstr>
      <vt:lpstr>Поиск по имени</vt:lpstr>
      <vt:lpstr>Просмотр чужого профиля</vt:lpstr>
      <vt:lpstr>Конец:D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с постами</dc:title>
  <dc:creator>andrey valkovskii</dc:creator>
  <cp:lastModifiedBy>andrey valkovskii</cp:lastModifiedBy>
  <cp:revision>3</cp:revision>
  <dcterms:created xsi:type="dcterms:W3CDTF">2022-05-05T18:04:06Z</dcterms:created>
  <dcterms:modified xsi:type="dcterms:W3CDTF">2022-05-06T12:12:22Z</dcterms:modified>
</cp:coreProperties>
</file>